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CD977-42DA-B147-743C-0B94182EA3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D8E411-4AF1-DDDC-0F47-D36B92337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B1FC9-B53A-6B0A-5C52-4A2435F71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0CC76-25EC-1F87-87A2-8FB3E12E5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A0A09-6106-3173-4148-9501315A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BB60F-83E8-B864-A0C6-5DF8E268C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1B41B9-4713-5024-97F7-3F079A48F3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20394-D8A8-9554-D439-C2F685D66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A1759-FE54-A622-2F0D-122EBC5B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D6894-145E-9AE9-14CC-73ACB3DC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83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0C444B-2311-B042-A211-A3D44BD07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A4B603-4343-900C-9C7B-6530AB35A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B7E25-3587-E257-5FAE-A45DC4EBA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8A9E9-4B21-5C10-7C59-C6EA0D1D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F7DEF-F2E4-80FB-AA69-1617917B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68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BE2DD-108C-E1E6-A91F-FD35C04D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3E5AD-F0AF-7FEF-B819-CCC23FC0E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E6966-E1CE-3E85-D929-334CA074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CD148-27DD-5516-B6B8-DDF7D44F7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9287B-9F62-57D8-A796-EC3368FA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96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03FB6-9FAF-D631-276B-55628018F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95518-A192-9C95-E1ED-1D2245A3C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136E3-A159-AE27-D05E-2D3F67550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5DF78-7678-D403-DD51-C1A9E4F02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4C3C2-0080-77A2-5EB8-98C706202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7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8CD73-F364-FC6F-7202-C89CC6DC7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FDD14-21A5-A3EB-95EE-F3AC8D090B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8DDBD-7F0B-6B1C-3BB1-565C2F655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C15A2-B4AE-1587-94EB-015738B3C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373360-13C0-5149-7EB2-A106250E2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035477-DBDE-BCD4-B87B-F50D1BA73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66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1CAB-001B-9C86-B592-C4DF13B85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405A7-F9E3-E959-8C20-FE5659708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6B83-C344-4429-611E-0B8ECD02E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0F4407-D3D7-6675-3799-EC5B49FD2E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24186E-93C8-22AC-9C8F-5B3DC3180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2786C2-8D34-D239-61D1-33D81E991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AE124D-0E75-B32D-AD21-99C0C4F7B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38DDFC-EB12-0B90-0D23-9E6262427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19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A87A-E614-27B0-09B3-84DD0822E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4C34DB-EEB7-AD48-859A-C83620047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ADD2E-F652-A51F-DA37-E198BC032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82710-725D-AE45-FE25-045F7C280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53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9EA185-8CB1-4C70-5313-C15DAA5C5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8033D-C25E-1C75-8F40-3FE25D2B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793A5-7B2B-DB4E-DAE2-9C42E0FE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41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1791-AD2E-8F79-153D-CF4B84989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6956B-E06D-A80D-5AA8-5468BA047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72CCCC-FF54-355D-8877-04FA8B263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AEDB5-FEE7-D877-E42A-EAA55EF88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27ABB-A0C8-EF6C-61A3-AA709E6F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9CE10-C80B-17D9-23E4-45984183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1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0EEC2-4CA0-3D1A-82AF-D35DD635E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8F6EF3-72E9-EA4D-B353-61E93D7CB1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18BE7-24F1-C40E-33E7-FDA236D82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4DD29-88E5-B7CC-391A-ED0C90CD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16F58D-ACF3-784D-F729-0547C160A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96E51B-19CB-823C-74F8-297856D0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24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C7E62D-96D2-438E-F533-F6DD27588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1C5A1-812E-F89D-8CE2-7AFC78A37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1C2F2-BB15-DAFA-A720-36A9F5B6E7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9AFA65-728A-4895-BEE9-4D7DA9CD08B3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12A54-4B41-26C4-0A20-3966CFADF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2AC6-CED3-02D9-067B-40B5B0DE8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59B219-6A86-4EAC-B3B2-8F34F855C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84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78F51F-B539-BDD6-27BB-1C35CB983E86}"/>
              </a:ext>
            </a:extLst>
          </p:cNvPr>
          <p:cNvSpPr txBox="1"/>
          <p:nvPr/>
        </p:nvSpPr>
        <p:spPr>
          <a:xfrm>
            <a:off x="92077" y="165607"/>
            <a:ext cx="3581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Lesson 1 – Output data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264EA47A-BC05-63D1-6DA8-C8CE48E0A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9990"/>
              </p:ext>
            </p:extLst>
          </p:nvPr>
        </p:nvGraphicFramePr>
        <p:xfrm>
          <a:off x="171988" y="820420"/>
          <a:ext cx="11149744" cy="5217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9828">
                  <a:extLst>
                    <a:ext uri="{9D8B030D-6E8A-4147-A177-3AD203B41FA5}">
                      <a16:colId xmlns:a16="http://schemas.microsoft.com/office/drawing/2014/main" val="2433500469"/>
                    </a:ext>
                  </a:extLst>
                </a:gridCol>
                <a:gridCol w="5619964">
                  <a:extLst>
                    <a:ext uri="{9D8B030D-6E8A-4147-A177-3AD203B41FA5}">
                      <a16:colId xmlns:a16="http://schemas.microsoft.com/office/drawing/2014/main" val="1161908974"/>
                    </a:ext>
                  </a:extLst>
                </a:gridCol>
                <a:gridCol w="4869952">
                  <a:extLst>
                    <a:ext uri="{9D8B030D-6E8A-4147-A177-3AD203B41FA5}">
                      <a16:colId xmlns:a16="http://schemas.microsoft.com/office/drawing/2014/main" val="133417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Code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Expected output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096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Name = “Bob”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print(“Hello”, Name)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Hello Bob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854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 = “10”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print(“The number is”, Num)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number is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11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Num1 = 10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Num2 = 5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 = Num1+Num2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print(“The number is”,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number is 15.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033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Num1 = 10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Num2 = 6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Num3 = 2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 = Num1+Num2+Num3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print(“The number is”,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number is 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771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Num1 = 10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Num2 = 6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Num3 = 2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 = (Num1+Num2) - Num3</a:t>
                      </a:r>
                    </a:p>
                    <a:p>
                      <a:r>
                        <a:rPr lang="pt-BR" sz="16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print(“The number is”,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number is 14.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602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Segoe UI</vt:lpstr>
      <vt:lpstr>Segoe UI Black</vt:lpstr>
      <vt:lpstr>Segoe UI Variable Display Semib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2024-06-04T08:41:59Z</dcterms:created>
  <dcterms:modified xsi:type="dcterms:W3CDTF">2024-06-04T08:42:46Z</dcterms:modified>
</cp:coreProperties>
</file>